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2562"/>
  </p:normalViewPr>
  <p:slideViewPr>
    <p:cSldViewPr snapToGrid="0" snapToObjects="1">
      <p:cViewPr varScale="1">
        <p:scale>
          <a:sx n="46" d="100"/>
          <a:sy n="46" d="100"/>
        </p:scale>
        <p:origin x="-1768" y="-12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10740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–Christian Bauer</a:t>
            </a:r>
          </a:p>
        </p:txBody>
      </p:sp>
      <p:sp>
        <p:nvSpPr>
          <p:cNvPr id="94" name="„Zitat hier eingeben.“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„Zitat hier eingeben.“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"/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youtube.com/watch?v=zxQXEyMMC0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1025" y="44998"/>
            <a:ext cx="14500575" cy="9663604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Guten Tag &amp;"/>
          <p:cNvSpPr txBox="1"/>
          <p:nvPr/>
        </p:nvSpPr>
        <p:spPr>
          <a:xfrm>
            <a:off x="5702249" y="1078588"/>
            <a:ext cx="4826102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t>Guten Tag &amp;</a:t>
            </a:r>
          </a:p>
        </p:txBody>
      </p:sp>
      <p:sp>
        <p:nvSpPr>
          <p:cNvPr id="122" name="zum Deutsch-Unterricht"/>
          <p:cNvSpPr txBox="1"/>
          <p:nvPr/>
        </p:nvSpPr>
        <p:spPr>
          <a:xfrm>
            <a:off x="1067765" y="7288888"/>
            <a:ext cx="9446870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</a:defRPr>
            </a:lvl1pPr>
          </a:lstStyle>
          <a:p>
            <a:r>
              <a:t>zum Deutsch-Unterricht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ktivität: Wie heißt du?…"/>
          <p:cNvSpPr txBox="1">
            <a:spLocks noGrp="1"/>
          </p:cNvSpPr>
          <p:nvPr>
            <p:ph type="title"/>
          </p:nvPr>
        </p:nvSpPr>
        <p:spPr>
          <a:xfrm>
            <a:off x="723900" y="603547"/>
            <a:ext cx="11099800" cy="1459906"/>
          </a:xfrm>
          <a:prstGeom prst="rect">
            <a:avLst/>
          </a:prstGeom>
        </p:spPr>
        <p:txBody>
          <a:bodyPr/>
          <a:lstStyle/>
          <a:p>
            <a:pPr defTabSz="268731">
              <a:defRPr sz="368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Aktivität: Wie heißt du?</a:t>
            </a:r>
          </a:p>
          <a:p>
            <a:pPr defTabSz="268731">
              <a:defRPr sz="3312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Introduce yourself to at least three people in your class.</a:t>
            </a:r>
          </a:p>
        </p:txBody>
      </p:sp>
      <p:sp>
        <p:nvSpPr>
          <p:cNvPr id="160" name="A: Grüß dich! Ich heiße _______________ (Name).…"/>
          <p:cNvSpPr txBox="1"/>
          <p:nvPr/>
        </p:nvSpPr>
        <p:spPr>
          <a:xfrm>
            <a:off x="952500" y="2374900"/>
            <a:ext cx="11455797" cy="651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35609" indent="-435609" algn="l" defTabSz="572516">
              <a:spcBef>
                <a:spcPts val="4100"/>
              </a:spcBef>
              <a:buSzPct val="145000"/>
              <a:buChar char="•"/>
              <a:defRPr sz="3136" b="0"/>
            </a:pPr>
            <a:r>
              <a:t>A: </a:t>
            </a:r>
            <a:r>
              <a:rPr b="1"/>
              <a:t>Grüß dich!</a:t>
            </a:r>
            <a:r>
              <a:t> Ich heiße _______________ (Name). </a:t>
            </a:r>
          </a:p>
          <a:p>
            <a:pPr marL="435609" indent="-435609" algn="l" defTabSz="572516">
              <a:spcBef>
                <a:spcPts val="4100"/>
              </a:spcBef>
              <a:buSzPct val="145000"/>
              <a:buChar char="•"/>
              <a:defRPr sz="3136" b="0"/>
            </a:pPr>
            <a:r>
              <a:t>B: Hallo! Mein Name ist _______________ (Name).</a:t>
            </a:r>
          </a:p>
          <a:p>
            <a:pPr marL="435609" indent="-435609" algn="l" defTabSz="572516">
              <a:spcBef>
                <a:spcPts val="4100"/>
              </a:spcBef>
              <a:buSzPct val="145000"/>
              <a:buChar char="•"/>
              <a:defRPr sz="3136" b="0"/>
            </a:pPr>
            <a:r>
              <a:t>A: Woher kommst </a:t>
            </a:r>
            <a:r>
              <a:rPr b="1"/>
              <a:t>du</a:t>
            </a:r>
            <a:r>
              <a:t>?</a:t>
            </a:r>
          </a:p>
          <a:p>
            <a:pPr marL="435609" indent="-435609" algn="l" defTabSz="572516">
              <a:spcBef>
                <a:spcPts val="4100"/>
              </a:spcBef>
              <a:buSzPct val="145000"/>
              <a:buChar char="•"/>
              <a:defRPr sz="3136" b="0"/>
            </a:pPr>
            <a:r>
              <a:t>B: Aus ___________ (Stadt). Das ist in ______________ (Land).     Und </a:t>
            </a:r>
            <a:r>
              <a:rPr b="1"/>
              <a:t>du</a:t>
            </a:r>
            <a:r>
              <a:t>?</a:t>
            </a:r>
          </a:p>
          <a:p>
            <a:pPr marL="435609" indent="-435609" algn="l" defTabSz="572516">
              <a:spcBef>
                <a:spcPts val="4100"/>
              </a:spcBef>
              <a:buSzPct val="145000"/>
              <a:buChar char="•"/>
              <a:defRPr sz="3136" b="0"/>
            </a:pPr>
            <a:r>
              <a:t>A: Aus ___________ (Stadt). Das ist in ______________ (Land). </a:t>
            </a:r>
          </a:p>
          <a:p>
            <a:pPr marL="435609" indent="-435609" algn="l" defTabSz="572516">
              <a:spcBef>
                <a:spcPts val="4100"/>
              </a:spcBef>
              <a:buSzPct val="145000"/>
              <a:buChar char="•"/>
              <a:defRPr sz="3136" b="0"/>
            </a:pPr>
            <a:r>
              <a:t>B: Freut mich!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ktivität: Darf ich vorstellen?…"/>
          <p:cNvSpPr txBox="1">
            <a:spLocks noGrp="1"/>
          </p:cNvSpPr>
          <p:nvPr>
            <p:ph type="title"/>
          </p:nvPr>
        </p:nvSpPr>
        <p:spPr>
          <a:xfrm>
            <a:off x="609600" y="692447"/>
            <a:ext cx="11099800" cy="1459906"/>
          </a:xfrm>
          <a:prstGeom prst="rect">
            <a:avLst/>
          </a:prstGeom>
        </p:spPr>
        <p:txBody>
          <a:bodyPr/>
          <a:lstStyle/>
          <a:p>
            <a:pPr defTabSz="245363">
              <a:defRPr sz="3359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Aktivität: Darf ich vorstellen?</a:t>
            </a:r>
          </a:p>
          <a:p>
            <a:pPr defTabSz="245363">
              <a:defRPr sz="2688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Choose a person you talked to in the previous activity and introduce him/her to the class.</a:t>
            </a:r>
          </a:p>
        </p:txBody>
      </p:sp>
      <p:sp>
        <p:nvSpPr>
          <p:cNvPr id="163" name="Das ist ____________________ (Name). Sie/er ist aus _______________ (Stadt). Das ist in _______________ (Land)."/>
          <p:cNvSpPr txBox="1"/>
          <p:nvPr/>
        </p:nvSpPr>
        <p:spPr>
          <a:xfrm>
            <a:off x="952500" y="2374900"/>
            <a:ext cx="11455797" cy="6511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240000"/>
              </a:lnSpc>
              <a:spcBef>
                <a:spcPts val="4300"/>
              </a:spcBef>
              <a:defRPr sz="3000" b="0"/>
            </a:lvl1pPr>
          </a:lstStyle>
          <a:p>
            <a:r>
              <a:t>Das ist ____________________ (Name). Sie/er ist aus _______________ (Stadt). Das ist in _______________ (Land).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ie Hausaufgab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Die Hausaufgabe…</a:t>
            </a:r>
          </a:p>
        </p:txBody>
      </p:sp>
      <p:sp>
        <p:nvSpPr>
          <p:cNvPr id="166" name="…finden Sie auf der Tafel!"/>
          <p:cNvSpPr txBox="1">
            <a:spLocks noGrp="1"/>
          </p:cNvSpPr>
          <p:nvPr>
            <p:ph type="body" idx="1"/>
          </p:nvPr>
        </p:nvSpPr>
        <p:spPr>
          <a:xfrm>
            <a:off x="952500" y="12319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400"/>
            </a:pPr>
            <a:r>
              <a:rPr dirty="0"/>
              <a:t>…finden Sie auf der Tafel! </a:t>
            </a:r>
          </a:p>
          <a:p>
            <a:pPr marL="0" indent="0">
              <a:buSzTx/>
              <a:buNone/>
              <a:defRPr sz="6400"/>
            </a:pPr>
            <a:endParaRPr dirty="0"/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1866" y="4540250"/>
            <a:ext cx="6790267" cy="4594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ttps://www.youtube.com/watch?v=zxQXEyMMC0E"/>
          <p:cNvSpPr txBox="1"/>
          <p:nvPr/>
        </p:nvSpPr>
        <p:spPr>
          <a:xfrm>
            <a:off x="2633573" y="4157320"/>
            <a:ext cx="773765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https://www.youtube.com/watch?v=zxQXEyMMC0E</a:t>
            </a:r>
          </a:p>
        </p:txBody>
      </p:sp>
      <p:sp>
        <p:nvSpPr>
          <p:cNvPr id="170" name="Study the German alphabet with help of this kids song - the ABC song:"/>
          <p:cNvSpPr txBox="1"/>
          <p:nvPr/>
        </p:nvSpPr>
        <p:spPr>
          <a:xfrm>
            <a:off x="1188821" y="2969870"/>
            <a:ext cx="103985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r>
              <a:t>Study the German alphabet with help of this kids song - the ABC song: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0050" y="5952826"/>
            <a:ext cx="8549320" cy="127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850" y="6927850"/>
            <a:ext cx="2857500" cy="285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IEDERHOLUNG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WIEDERHOLUNG: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Wer bin ich?</a:t>
            </a:r>
          </a:p>
        </p:txBody>
      </p:sp>
      <p:sp>
        <p:nvSpPr>
          <p:cNvPr id="127" name="A: Guten Tag! Ich heiße ________________. Und wie heißt du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A: Guten Tag! Ich hei</a:t>
            </a:r>
            <a:r>
              <a:rPr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</a:rPr>
              <a:t>ß</a:t>
            </a:r>
            <a:r>
              <a:t>e ________________. Und wie heißt du?</a:t>
            </a:r>
          </a:p>
          <a:p>
            <a:r>
              <a:t>B: Ich heiße ________________. </a:t>
            </a:r>
          </a:p>
          <a:p>
            <a:r>
              <a:t>A: Freut mich! Woher kommst du? </a:t>
            </a:r>
          </a:p>
          <a:p>
            <a:r>
              <a:t>B: Freut mich </a:t>
            </a:r>
            <a:r>
              <a:rPr b="1"/>
              <a:t>auch</a:t>
            </a:r>
            <a:r>
              <a:t>. Ich komme aus __________________. Und woher kommst du?</a:t>
            </a:r>
          </a:p>
          <a:p>
            <a:r>
              <a:t>A: Ich komme aus __________________.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Have a look at the dialogue below. In how far does it differ from what you’ve learned so far?"/>
          <p:cNvSpPr txBox="1">
            <a:spLocks noGrp="1"/>
          </p:cNvSpPr>
          <p:nvPr>
            <p:ph type="title"/>
          </p:nvPr>
        </p:nvSpPr>
        <p:spPr>
          <a:xfrm>
            <a:off x="952500" y="4318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Have a look at the dialogue below. In how far does it differ from what you’ve learned so far?</a:t>
            </a:r>
          </a:p>
        </p:txBody>
      </p:sp>
      <p:sp>
        <p:nvSpPr>
          <p:cNvPr id="130" name="A: Guten Tag! Ich heiße ________________. Und wie heißen Si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A: Guten Tag! Ich heiße ________________. Und wie heißen Sie?</a:t>
            </a:r>
          </a:p>
          <a:p>
            <a:r>
              <a:t>B: Ich heiße ________________. </a:t>
            </a:r>
          </a:p>
          <a:p>
            <a:r>
              <a:t>A: Freut mich! Woher kommen Sie? </a:t>
            </a:r>
          </a:p>
          <a:p>
            <a:r>
              <a:t>B: Freut mich auch. Ich komme aus __________________. Und woher kommen Sie?</a:t>
            </a:r>
          </a:p>
          <a:p>
            <a:r>
              <a:t>A: Ich komme aus __________________.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415" y="1805908"/>
            <a:ext cx="10607970" cy="7364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2000" y="1914293"/>
            <a:ext cx="4837525" cy="3140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550" y="5787294"/>
            <a:ext cx="4930425" cy="333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5228" y="1773058"/>
            <a:ext cx="4711922" cy="3333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8390" y="5787294"/>
            <a:ext cx="5000860" cy="333390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Formell oder informell?…"/>
          <p:cNvSpPr txBox="1">
            <a:spLocks noGrp="1"/>
          </p:cNvSpPr>
          <p:nvPr>
            <p:ph type="title" idx="4294967295"/>
          </p:nvPr>
        </p:nvSpPr>
        <p:spPr>
          <a:xfrm>
            <a:off x="952500" y="364758"/>
            <a:ext cx="11099800" cy="9559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233679">
              <a:defRPr sz="3200"/>
            </a:pP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dirty="0" smtClean="0"/>
              <a:t>Formell </a:t>
            </a:r>
            <a:r>
              <a:rPr dirty="0"/>
              <a:t>oder </a:t>
            </a:r>
            <a:r>
              <a:rPr dirty="0" smtClean="0"/>
              <a:t>informell?</a:t>
            </a:r>
            <a:r>
              <a:rPr lang="de-DE" dirty="0" smtClean="0"/>
              <a:t/>
            </a:r>
            <a:br>
              <a:rPr lang="de-DE" dirty="0" smtClean="0"/>
            </a:b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2776" y="949093"/>
            <a:ext cx="3512149" cy="227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8444" y="5266594"/>
            <a:ext cx="3620813" cy="2448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4477" y="911639"/>
            <a:ext cx="3328173" cy="2354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22212" y="5266594"/>
            <a:ext cx="3672538" cy="2448359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„Woher kommst du?“"/>
          <p:cNvSpPr txBox="1"/>
          <p:nvPr/>
        </p:nvSpPr>
        <p:spPr>
          <a:xfrm>
            <a:off x="1043613" y="7984441"/>
            <a:ext cx="629507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 b="0"/>
            </a:pPr>
            <a:r>
              <a:t>„Woher komm</a:t>
            </a:r>
            <a:r>
              <a:rPr u="sng"/>
              <a:t>st</a:t>
            </a:r>
            <a:r>
              <a:t> </a:t>
            </a:r>
            <a:r>
              <a:rPr b="1"/>
              <a:t>du</a:t>
            </a:r>
            <a:r>
              <a:t>?“</a:t>
            </a:r>
          </a:p>
        </p:txBody>
      </p:sp>
      <p:sp>
        <p:nvSpPr>
          <p:cNvPr id="145" name="„Woher kommen Sie?“"/>
          <p:cNvSpPr txBox="1"/>
          <p:nvPr/>
        </p:nvSpPr>
        <p:spPr>
          <a:xfrm>
            <a:off x="28875" y="3525328"/>
            <a:ext cx="832454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 b="0"/>
            </a:pPr>
            <a:r>
              <a:t>„Woher komm</a:t>
            </a:r>
            <a:r>
              <a:rPr u="sng"/>
              <a:t>en</a:t>
            </a:r>
            <a:r>
              <a:t> </a:t>
            </a:r>
            <a:r>
              <a:rPr b="1"/>
              <a:t>Sie</a:t>
            </a:r>
            <a:r>
              <a:t>?“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2" animBg="1" advAuto="0"/>
      <p:bldP spid="145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Aktivität: Sie oder du?…"/>
          <p:cNvSpPr txBox="1"/>
          <p:nvPr/>
        </p:nvSpPr>
        <p:spPr>
          <a:xfrm>
            <a:off x="643466" y="324325"/>
            <a:ext cx="14122399" cy="11297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4600"/>
              </a:lnSpc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Aktivität: </a:t>
            </a:r>
            <a:r>
              <a:rPr i="1" dirty="0"/>
              <a:t>Sie </a:t>
            </a:r>
            <a:r>
              <a:rPr dirty="0"/>
              <a:t>oder </a:t>
            </a:r>
            <a:r>
              <a:rPr i="1" dirty="0"/>
              <a:t>du?</a:t>
            </a:r>
          </a:p>
          <a:p>
            <a:pPr algn="l" defTabSz="457200">
              <a:lnSpc>
                <a:spcPts val="4600"/>
              </a:lnSpc>
              <a:spcBef>
                <a:spcPts val="1000"/>
              </a:spcBef>
              <a:defRPr>
                <a:solidFill>
                  <a:srgbClr val="005AA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Which form of address (Sie or du) …</a:t>
            </a:r>
          </a:p>
          <a:p>
            <a:pPr algn="l" defTabSz="457200">
              <a:lnSpc>
                <a:spcPts val="4600"/>
              </a:lnSpc>
              <a:spcBef>
                <a:spcPts val="1000"/>
              </a:spcBef>
              <a:defRPr>
                <a:solidFill>
                  <a:srgbClr val="005AA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1.</a:t>
            </a:r>
            <a:r>
              <a:rPr dirty="0"/>
              <a:t> would German children use with their teacher?</a:t>
            </a:r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2.</a:t>
            </a:r>
            <a:r>
              <a:rPr dirty="0"/>
              <a:t> would a student use with an instructor?</a:t>
            </a:r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3.</a:t>
            </a:r>
            <a:r>
              <a:rPr dirty="0"/>
              <a:t> is more appropriate among students?</a:t>
            </a:r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4.</a:t>
            </a:r>
            <a:r>
              <a:rPr dirty="0"/>
              <a:t> would a child use with an aunt or uncle?</a:t>
            </a:r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5.</a:t>
            </a:r>
            <a:r>
              <a:rPr dirty="0"/>
              <a:t> would a customer use with a salesperson?</a:t>
            </a:r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6.</a:t>
            </a:r>
            <a:r>
              <a:rPr dirty="0"/>
              <a:t> should you use with any adult you do not know?</a:t>
            </a:r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457200">
              <a:lnSpc>
                <a:spcPts val="4500"/>
              </a:lnSpc>
              <a:spcBef>
                <a:spcPts val="10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7.</a:t>
            </a:r>
            <a:r>
              <a:rPr dirty="0"/>
              <a:t> would a person use with a pet dog or cat?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INTRODUCING ANOTHER PERSON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INTRODUCING ANOTHER PERSON: </a:t>
            </a:r>
          </a:p>
          <a:p>
            <a:pPr>
              <a:defRPr sz="64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Wer ist sie/er?</a:t>
            </a:r>
          </a:p>
        </p:txBody>
      </p:sp>
      <p:sp>
        <p:nvSpPr>
          <p:cNvPr id="150" name="A: Das ist Frau/Herr ………………… (Name) aus _____________ (Ort).…"/>
          <p:cNvSpPr txBox="1">
            <a:spLocks noGrp="1"/>
          </p:cNvSpPr>
          <p:nvPr>
            <p:ph type="body" idx="1"/>
          </p:nvPr>
        </p:nvSpPr>
        <p:spPr>
          <a:xfrm>
            <a:off x="1066800" y="2470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4000"/>
              </a:spcBef>
              <a:defRPr sz="3104"/>
            </a:pPr>
            <a:endParaRPr/>
          </a:p>
          <a:p>
            <a:pPr marL="431165" indent="-431165" defTabSz="566674">
              <a:spcBef>
                <a:spcPts val="4000"/>
              </a:spcBef>
              <a:defRPr sz="3104"/>
            </a:pPr>
            <a:endParaRPr/>
          </a:p>
          <a:p>
            <a:pPr marL="431165" indent="-431165" defTabSz="566674">
              <a:spcBef>
                <a:spcPts val="4000"/>
              </a:spcBef>
              <a:defRPr sz="3104"/>
            </a:pPr>
            <a:endParaRPr/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A: </a:t>
            </a:r>
            <a:r>
              <a:rPr b="1"/>
              <a:t>Das ist </a:t>
            </a:r>
            <a:r>
              <a:rPr u="sng"/>
              <a:t>Frau/Herr …………………</a:t>
            </a:r>
            <a:r>
              <a:t> (Name) aus _____________ (Ort). 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B: Freut mich. 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C: Freut mich </a:t>
            </a:r>
            <a:r>
              <a:rPr b="1"/>
              <a:t>auch</a:t>
            </a:r>
            <a:r>
              <a:t>. 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6465" y="2026171"/>
            <a:ext cx="3456439" cy="2594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4709" y="4733562"/>
            <a:ext cx="1865191" cy="794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0119" y="6934200"/>
            <a:ext cx="3248496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uf einer Party"/>
          <p:cNvSpPr txBox="1">
            <a:spLocks noGrp="1"/>
          </p:cNvSpPr>
          <p:nvPr>
            <p:ph type="title"/>
          </p:nvPr>
        </p:nvSpPr>
        <p:spPr>
          <a:xfrm>
            <a:off x="-841656" y="425964"/>
            <a:ext cx="11099801" cy="2477955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Auf einer Party</a:t>
            </a:r>
          </a:p>
        </p:txBody>
      </p:sp>
      <p:sp>
        <p:nvSpPr>
          <p:cNvPr id="156" name="A: Grüß dich! Ich heiße Peter Sedlmeier.…"/>
          <p:cNvSpPr txBox="1">
            <a:spLocks noGrp="1"/>
          </p:cNvSpPr>
          <p:nvPr>
            <p:ph type="body" idx="1"/>
          </p:nvPr>
        </p:nvSpPr>
        <p:spPr>
          <a:xfrm>
            <a:off x="520700" y="3190925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A: </a:t>
            </a:r>
            <a:r>
              <a:rPr b="1"/>
              <a:t>Grüß dich!</a:t>
            </a:r>
            <a:r>
              <a:t> Ich heiße Peter Sedlmeier. </a:t>
            </a:r>
          </a:p>
          <a:p>
            <a:r>
              <a:t>B: Hi! Mein Name ist Katarina Steinmetz.</a:t>
            </a:r>
          </a:p>
          <a:p>
            <a:r>
              <a:t>A: Woher kommst </a:t>
            </a:r>
            <a:r>
              <a:rPr b="1"/>
              <a:t>du</a:t>
            </a:r>
            <a:r>
              <a:t>?</a:t>
            </a:r>
          </a:p>
          <a:p>
            <a:r>
              <a:t>B: Aus Wien. </a:t>
            </a:r>
            <a:r>
              <a:rPr b="1"/>
              <a:t>Das ist in</a:t>
            </a:r>
            <a:r>
              <a:t> Österreich. Und </a:t>
            </a:r>
            <a:r>
              <a:rPr b="1"/>
              <a:t>du</a:t>
            </a:r>
            <a:r>
              <a:t>?</a:t>
            </a:r>
          </a:p>
          <a:p>
            <a:r>
              <a:t>A: Aus Rosenheim. Das ist in Bayern. </a:t>
            </a:r>
          </a:p>
          <a:p>
            <a:r>
              <a:t>B: Freut mich!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5477" y="278651"/>
            <a:ext cx="4100295" cy="2772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426</Words>
  <Application>Microsoft Macintosh PowerPoint</Application>
  <PresentationFormat>Custom</PresentationFormat>
  <Paragraphs>64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White</vt:lpstr>
      <vt:lpstr>PowerPoint Presentation</vt:lpstr>
      <vt:lpstr>WIEDERHOLUNG: Wer bin ich?</vt:lpstr>
      <vt:lpstr>Have a look at the dialogue below. In how far does it differ from what you’ve learned so far?</vt:lpstr>
      <vt:lpstr>PowerPoint Presentation</vt:lpstr>
      <vt:lpstr>  Formell oder informell? </vt:lpstr>
      <vt:lpstr>PowerPoint Presentation</vt:lpstr>
      <vt:lpstr>PowerPoint Presentation</vt:lpstr>
      <vt:lpstr>INTRODUCING ANOTHER PERSON:  Wer ist sie/er?</vt:lpstr>
      <vt:lpstr>Auf einer Party</vt:lpstr>
      <vt:lpstr>Aktivität: Wie heißt du? Introduce yourself to at least three people in your class.</vt:lpstr>
      <vt:lpstr>Aktivität: Darf ich vorstellen? Choose a person you talked to in the previous activity and introduce him/her to the class.</vt:lpstr>
      <vt:lpstr>Die Hausaufgabe…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Alexis</cp:lastModifiedBy>
  <cp:revision>3</cp:revision>
  <dcterms:modified xsi:type="dcterms:W3CDTF">2020-08-05T03:31:44Z</dcterms:modified>
</cp:coreProperties>
</file>